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media/image1.png" ContentType="image/png"/>
  <Override PartName="/ppt/media/image2.png" ContentType="image/png"/>
  <Override PartName="/ppt/media/image4.jpeg" ContentType="image/jpeg"/>
  <Override PartName="/ppt/media/image3.jpeg" ContentType="image/jpeg"/>
  <Override PartName="/ppt/media/image11.png" ContentType="image/png"/>
  <Override PartName="/ppt/media/image5.jpeg" ContentType="image/jpeg"/>
  <Override PartName="/ppt/media/image7.png" ContentType="image/png"/>
  <Override PartName="/ppt/media/image6.jpeg" ContentType="image/jpeg"/>
  <Override PartName="/ppt/media/image8.png" ContentType="image/png"/>
  <Override PartName="/ppt/media/image9.png" ContentType="image/png"/>
  <Override PartName="/ppt/media/image10.png" ContentType="image/png"/>
  <Override PartName="/ppt/media/image12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364104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56244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72000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364104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656244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720000" y="360000"/>
            <a:ext cx="8640000" cy="4173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364104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56244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72000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364104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656244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subTitle"/>
          </p:nvPr>
        </p:nvSpPr>
        <p:spPr>
          <a:xfrm>
            <a:off x="720000" y="360000"/>
            <a:ext cx="8640000" cy="4173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364104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56244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72000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39" name="PlaceHolder 6"/>
          <p:cNvSpPr>
            <a:spLocks noGrp="1"/>
          </p:cNvSpPr>
          <p:nvPr>
            <p:ph type="body"/>
          </p:nvPr>
        </p:nvSpPr>
        <p:spPr>
          <a:xfrm>
            <a:off x="364104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40" name="PlaceHolder 7"/>
          <p:cNvSpPr>
            <a:spLocks noGrp="1"/>
          </p:cNvSpPr>
          <p:nvPr>
            <p:ph type="body"/>
          </p:nvPr>
        </p:nvSpPr>
        <p:spPr>
          <a:xfrm>
            <a:off x="656244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subTitle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ubTitle"/>
          </p:nvPr>
        </p:nvSpPr>
        <p:spPr>
          <a:xfrm>
            <a:off x="720000" y="360000"/>
            <a:ext cx="8640000" cy="4173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78" name="PlaceHolder 5"/>
          <p:cNvSpPr>
            <a:spLocks noGrp="1"/>
          </p:cNvSpPr>
          <p:nvPr>
            <p:ph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364104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6562440" y="144000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83" name="PlaceHolder 5"/>
          <p:cNvSpPr>
            <a:spLocks noGrp="1"/>
          </p:cNvSpPr>
          <p:nvPr>
            <p:ph type="body"/>
          </p:nvPr>
        </p:nvSpPr>
        <p:spPr>
          <a:xfrm>
            <a:off x="72000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84" name="PlaceHolder 6"/>
          <p:cNvSpPr>
            <a:spLocks noGrp="1"/>
          </p:cNvSpPr>
          <p:nvPr>
            <p:ph type="body"/>
          </p:nvPr>
        </p:nvSpPr>
        <p:spPr>
          <a:xfrm>
            <a:off x="364104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85" name="PlaceHolder 7"/>
          <p:cNvSpPr>
            <a:spLocks noGrp="1"/>
          </p:cNvSpPr>
          <p:nvPr>
            <p:ph type="body"/>
          </p:nvPr>
        </p:nvSpPr>
        <p:spPr>
          <a:xfrm>
            <a:off x="6562440" y="3320280"/>
            <a:ext cx="278172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720000" y="360000"/>
            <a:ext cx="8640000" cy="4173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147280" y="332028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2000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147280" y="1440000"/>
            <a:ext cx="421596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720000" y="3320280"/>
            <a:ext cx="8640000" cy="171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Freeform 1"/>
          <p:cNvSpPr/>
          <p:nvPr/>
        </p:nvSpPr>
        <p:spPr>
          <a:xfrm>
            <a:off x="0" y="0"/>
            <a:ext cx="4860360" cy="2880360"/>
          </a:xfrm>
          <a:custGeom>
            <a:avLst/>
            <a:gdLst/>
            <a:ahLst/>
            <a:rect l="0" t="0" r="r" b="b"/>
            <a:pathLst>
              <a:path w="13501" h="8001">
                <a:moveTo>
                  <a:pt x="0" y="0"/>
                </a:moveTo>
                <a:lnTo>
                  <a:pt x="0" y="500"/>
                </a:lnTo>
                <a:lnTo>
                  <a:pt x="10404" y="8000"/>
                </a:lnTo>
                <a:lnTo>
                  <a:pt x="135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 w="0">
            <a:noFill/>
          </a:ln>
        </p:spPr>
      </p:sp>
      <p:sp>
        <p:nvSpPr>
          <p:cNvPr id="1" name="Freeform 2"/>
          <p:cNvSpPr/>
          <p:nvPr/>
        </p:nvSpPr>
        <p:spPr>
          <a:xfrm>
            <a:off x="4320000" y="0"/>
            <a:ext cx="5760360" cy="2160360"/>
          </a:xfrm>
          <a:custGeom>
            <a:avLst/>
            <a:gdLst/>
            <a:ahLst/>
            <a:rect l="0" t="0" r="r" b="b"/>
            <a:pathLst>
              <a:path w="16001" h="6001">
                <a:moveTo>
                  <a:pt x="16000" y="0"/>
                </a:moveTo>
                <a:lnTo>
                  <a:pt x="2500" y="0"/>
                </a:lnTo>
                <a:lnTo>
                  <a:pt x="0" y="6000"/>
                </a:lnTo>
                <a:lnTo>
                  <a:pt x="16000" y="2500"/>
                </a:lnTo>
                <a:lnTo>
                  <a:pt x="16000" y="0"/>
                </a:lnTo>
                <a:close/>
              </a:path>
            </a:pathLst>
          </a:custGeom>
          <a:solidFill>
            <a:srgbClr val="ea7500"/>
          </a:solidFill>
          <a:ln w="0">
            <a:noFill/>
          </a:ln>
        </p:spPr>
      </p:sp>
      <p:sp>
        <p:nvSpPr>
          <p:cNvPr id="2" name="Freeform 3"/>
          <p:cNvSpPr/>
          <p:nvPr/>
        </p:nvSpPr>
        <p:spPr>
          <a:xfrm>
            <a:off x="5580000" y="1260000"/>
            <a:ext cx="4500360" cy="3780360"/>
          </a:xfrm>
          <a:custGeom>
            <a:avLst/>
            <a:gdLst/>
            <a:ahLst/>
            <a:rect l="0" t="0" r="r" b="b"/>
            <a:pathLst>
              <a:path w="12501" h="10501">
                <a:moveTo>
                  <a:pt x="12500" y="10500"/>
                </a:moveTo>
                <a:lnTo>
                  <a:pt x="12500" y="0"/>
                </a:lnTo>
                <a:lnTo>
                  <a:pt x="0" y="2500"/>
                </a:lnTo>
                <a:lnTo>
                  <a:pt x="12500" y="10500"/>
                </a:lnTo>
                <a:close/>
              </a:path>
            </a:pathLst>
          </a:custGeom>
          <a:solidFill>
            <a:srgbClr val="e8a202"/>
          </a:solidFill>
          <a:ln w="0">
            <a:noFill/>
          </a:ln>
        </p:spPr>
      </p:sp>
      <p:sp>
        <p:nvSpPr>
          <p:cNvPr id="3" name="Freeform 4"/>
          <p:cNvSpPr/>
          <p:nvPr/>
        </p:nvSpPr>
        <p:spPr>
          <a:xfrm>
            <a:off x="5580000" y="3060000"/>
            <a:ext cx="4500360" cy="2610360"/>
          </a:xfrm>
          <a:custGeom>
            <a:avLst/>
            <a:gdLst/>
            <a:ahLst/>
            <a:rect l="0" t="0" r="r" b="b"/>
            <a:pathLst>
              <a:path w="12501" h="7251">
                <a:moveTo>
                  <a:pt x="12500" y="7250"/>
                </a:moveTo>
                <a:lnTo>
                  <a:pt x="12500" y="6500"/>
                </a:lnTo>
                <a:lnTo>
                  <a:pt x="2000" y="0"/>
                </a:lnTo>
                <a:lnTo>
                  <a:pt x="0" y="7250"/>
                </a:lnTo>
                <a:lnTo>
                  <a:pt x="12500" y="7250"/>
                </a:lnTo>
                <a:close/>
              </a:path>
            </a:pathLst>
          </a:custGeom>
          <a:solidFill>
            <a:srgbClr val="168253"/>
          </a:solidFill>
          <a:ln w="0">
            <a:noFill/>
          </a:ln>
        </p:spPr>
      </p:sp>
      <p:sp>
        <p:nvSpPr>
          <p:cNvPr id="4" name="Freeform 5"/>
          <p:cNvSpPr/>
          <p:nvPr/>
        </p:nvSpPr>
        <p:spPr>
          <a:xfrm>
            <a:off x="0" y="3764880"/>
            <a:ext cx="5760360" cy="1905480"/>
          </a:xfrm>
          <a:custGeom>
            <a:avLst/>
            <a:gdLst/>
            <a:ahLst/>
            <a:rect l="0" t="0" r="r" b="b"/>
            <a:pathLst>
              <a:path w="16001" h="5293">
                <a:moveTo>
                  <a:pt x="0" y="5292"/>
                </a:moveTo>
                <a:lnTo>
                  <a:pt x="14500" y="5292"/>
                </a:lnTo>
                <a:lnTo>
                  <a:pt x="16000" y="0"/>
                </a:lnTo>
                <a:lnTo>
                  <a:pt x="0" y="2542"/>
                </a:lnTo>
                <a:lnTo>
                  <a:pt x="0" y="5292"/>
                </a:lnTo>
                <a:close/>
              </a:path>
            </a:pathLst>
          </a:custGeom>
          <a:solidFill>
            <a:srgbClr val="3465a4"/>
          </a:solidFill>
          <a:ln w="0">
            <a:noFill/>
          </a:ln>
        </p:spPr>
      </p:sp>
      <p:sp>
        <p:nvSpPr>
          <p:cNvPr id="5" name="Freeform 6"/>
          <p:cNvSpPr/>
          <p:nvPr/>
        </p:nvSpPr>
        <p:spPr>
          <a:xfrm>
            <a:off x="0" y="540000"/>
            <a:ext cx="4320360" cy="3780360"/>
          </a:xfrm>
          <a:custGeom>
            <a:avLst/>
            <a:gdLst/>
            <a:ahLst/>
            <a:rect l="0" t="0" r="r" b="b"/>
            <a:pathLst>
              <a:path w="12001" h="10501">
                <a:moveTo>
                  <a:pt x="0" y="0"/>
                </a:moveTo>
                <a:lnTo>
                  <a:pt x="0" y="10500"/>
                </a:lnTo>
                <a:lnTo>
                  <a:pt x="12000" y="8500"/>
                </a:lnTo>
                <a:lnTo>
                  <a:pt x="0" y="0"/>
                </a:lnTo>
                <a:close/>
              </a:path>
            </a:pathLst>
          </a:custGeom>
          <a:solidFill>
            <a:srgbClr val="780373"/>
          </a:solidFill>
          <a:ln w="0">
            <a:noFill/>
          </a:ln>
        </p:spPr>
      </p:sp>
      <p:sp>
        <p:nvSpPr>
          <p:cNvPr id="6" name="PlaceHolder 7"/>
          <p:cNvSpPr>
            <a:spLocks noGrp="1"/>
          </p:cNvSpPr>
          <p:nvPr>
            <p:ph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solidFill>
                  <a:srgbClr val="dddddd"/>
                </a:solidFill>
                <a:latin typeface="DejaVu Sans"/>
              </a:rPr>
              <a:t>&lt;date/time&gt;</a:t>
            </a:r>
            <a:endParaRPr b="0" lang="en-US" sz="1400" spc="-1" strike="noStrike">
              <a:solidFill>
                <a:srgbClr val="dddddd"/>
              </a:solidFill>
              <a:latin typeface="DejaVu Sans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solidFill>
                  <a:srgbClr val="dddddd"/>
                </a:solidFill>
                <a:latin typeface="DejaVu Sans"/>
              </a:rPr>
              <a:t>&lt;footer&gt;</a:t>
            </a:r>
            <a:endParaRPr b="0" lang="en-US" sz="1400" spc="-1" strike="noStrike">
              <a:solidFill>
                <a:srgbClr val="dddddd"/>
              </a:solidFill>
              <a:latin typeface="DejaVu Sans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77B739AA-8E6C-43B4-AF2D-EB05C5FF3AFB}" type="slidenum">
              <a:rPr b="0" lang="en-US" sz="1400" spc="-1" strike="noStrike">
                <a:solidFill>
                  <a:srgbClr val="dddddd"/>
                </a:solidFill>
                <a:latin typeface="DejaVu Sans"/>
              </a:rPr>
              <a:t>&lt;number&gt;</a:t>
            </a:fld>
            <a:endParaRPr b="0" lang="en-US" sz="1400" spc="-1" strike="noStrike">
              <a:solidFill>
                <a:srgbClr val="dddddd"/>
              </a:solidFill>
              <a:latin typeface="DejaVu Sans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3780000" y="1980000"/>
            <a:ext cx="2520000" cy="1800000"/>
          </a:xfrm>
          <a:prstGeom prst="rect">
            <a:avLst/>
          </a:prstGeom>
        </p:spPr>
        <p:txBody>
          <a:bodyPr lIns="0" rIns="0" tIns="0" bIns="0">
            <a:normAutofit fontScale="63000"/>
          </a:bodyPr>
          <a:p>
            <a:pPr algn="ctr">
              <a:spcAft>
                <a:spcPts val="1060"/>
              </a:spcAft>
            </a:pPr>
            <a:r>
              <a:rPr b="0" lang="en-US" sz="2400" spc="-1" strike="noStrike">
                <a:solidFill>
                  <a:srgbClr val="666666"/>
                </a:solidFill>
                <a:latin typeface="DejaVu Sans"/>
              </a:rPr>
              <a:t>Click to edit the outline text format</a:t>
            </a:r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  <a:p>
            <a:pPr lvl="1" algn="ctr">
              <a:spcAft>
                <a:spcPts val="848"/>
              </a:spcAft>
            </a:pPr>
            <a:r>
              <a:rPr b="0" lang="en-US" sz="1800" spc="-1" strike="noStrike">
                <a:solidFill>
                  <a:srgbClr val="666666"/>
                </a:solidFill>
                <a:latin typeface="DejaVu Sans"/>
              </a:rPr>
              <a:t>Second Outline Level</a:t>
            </a:r>
            <a:endParaRPr b="0" lang="en-US" sz="1800" spc="-1" strike="noStrike">
              <a:solidFill>
                <a:srgbClr val="666666"/>
              </a:solidFill>
              <a:latin typeface="DejaVu Sans"/>
            </a:endParaRPr>
          </a:p>
          <a:p>
            <a:pPr lvl="2" algn="ctr">
              <a:spcAft>
                <a:spcPts val="635"/>
              </a:spcAft>
            </a:pPr>
            <a:r>
              <a:rPr b="0" lang="en-US" sz="1400" spc="-1" strike="noStrike">
                <a:solidFill>
                  <a:srgbClr val="666666"/>
                </a:solidFill>
                <a:latin typeface="DejaVu Sans"/>
              </a:rPr>
              <a:t>Third Outline Level</a:t>
            </a:r>
            <a:endParaRPr b="0" lang="en-US" sz="1400" spc="-1" strike="noStrike">
              <a:solidFill>
                <a:srgbClr val="666666"/>
              </a:solidFill>
              <a:latin typeface="DejaVu Sans"/>
            </a:endParaRPr>
          </a:p>
          <a:p>
            <a:pPr lvl="3" algn="ctr">
              <a:spcAft>
                <a:spcPts val="422"/>
              </a:spcAft>
            </a:pPr>
            <a:r>
              <a:rPr b="0" lang="en-US" sz="1000" spc="-1" strike="noStrike">
                <a:solidFill>
                  <a:srgbClr val="666666"/>
                </a:solidFill>
                <a:latin typeface="DejaVu Sans"/>
              </a:rPr>
              <a:t>Fourth Outline Level</a:t>
            </a:r>
            <a:endParaRPr b="0" lang="en-US" sz="1000" spc="-1" strike="noStrike">
              <a:solidFill>
                <a:srgbClr val="666666"/>
              </a:solidFill>
              <a:latin typeface="DejaVu Sans"/>
            </a:endParaRPr>
          </a:p>
          <a:p>
            <a:pPr lvl="4" algn="ctr">
              <a:spcAft>
                <a:spcPts val="213"/>
              </a:spcAft>
            </a:pPr>
            <a:r>
              <a:rPr b="0" lang="en-US" sz="800" spc="-1" strike="noStrike">
                <a:solidFill>
                  <a:srgbClr val="666666"/>
                </a:solidFill>
                <a:latin typeface="DejaVu Sans"/>
              </a:rPr>
              <a:t>Fifth Outline Level</a:t>
            </a:r>
            <a:endParaRPr b="0" lang="en-US" sz="800" spc="-1" strike="noStrike">
              <a:solidFill>
                <a:srgbClr val="666666"/>
              </a:solidFill>
              <a:latin typeface="DejaVu Sans"/>
            </a:endParaRPr>
          </a:p>
          <a:p>
            <a:pPr lvl="5" algn="ctr">
              <a:spcAft>
                <a:spcPts val="213"/>
              </a:spcAft>
            </a:pPr>
            <a:r>
              <a:rPr b="0" lang="en-US" sz="600" spc="-1" strike="noStrike">
                <a:solidFill>
                  <a:srgbClr val="666666"/>
                </a:solidFill>
                <a:latin typeface="DejaVu Sans"/>
              </a:rPr>
              <a:t>Sixth Outline Level</a:t>
            </a:r>
            <a:endParaRPr b="0" lang="en-US" sz="600" spc="-1" strike="noStrike">
              <a:solidFill>
                <a:srgbClr val="666666"/>
              </a:solidFill>
              <a:latin typeface="DejaVu Sans"/>
            </a:endParaRPr>
          </a:p>
          <a:p>
            <a:pPr lvl="6" algn="ctr">
              <a:spcAft>
                <a:spcPts val="213"/>
              </a:spcAft>
            </a:pPr>
            <a:r>
              <a:rPr b="0" lang="en-US" sz="600" spc="-1" strike="noStrike">
                <a:solidFill>
                  <a:srgbClr val="666666"/>
                </a:solidFill>
                <a:latin typeface="DejaVu Sans"/>
              </a:rPr>
              <a:t>Seventh Outline Level</a:t>
            </a:r>
            <a:endParaRPr b="0" lang="en-US" sz="6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0" name="PlaceHolder 11"/>
          <p:cNvSpPr>
            <a:spLocks noGrp="1"/>
          </p:cNvSpPr>
          <p:nvPr>
            <p:ph type="title"/>
          </p:nvPr>
        </p:nvSpPr>
        <p:spPr>
          <a:xfrm>
            <a:off x="540000" y="180000"/>
            <a:ext cx="396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3300" spc="-1" strike="noStrike">
                <a:solidFill>
                  <a:srgbClr val="ffffff"/>
                </a:solidFill>
                <a:latin typeface="DejaVu Sans"/>
              </a:rPr>
              <a:t>Click to edit the title text format</a:t>
            </a:r>
            <a:endParaRPr b="0" lang="en-US" sz="3300" spc="-1" strike="noStrike">
              <a:solidFill>
                <a:srgbClr val="ffffff"/>
              </a:solidFill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1"/>
          <p:cNvSpPr/>
          <p:nvPr/>
        </p:nvSpPr>
        <p:spPr>
          <a:xfrm>
            <a:off x="-36720" y="0"/>
            <a:ext cx="3277080" cy="3240360"/>
          </a:xfrm>
          <a:custGeom>
            <a:avLst/>
            <a:gdLst/>
            <a:ahLst/>
            <a:rect l="0" t="0" r="r" b="b"/>
            <a:pathLst>
              <a:path w="9103" h="9001">
                <a:moveTo>
                  <a:pt x="0" y="0"/>
                </a:moveTo>
                <a:lnTo>
                  <a:pt x="9102" y="0"/>
                </a:lnTo>
                <a:lnTo>
                  <a:pt x="6102" y="9000"/>
                </a:lnTo>
                <a:lnTo>
                  <a:pt x="102" y="450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 w="0">
            <a:noFill/>
          </a:ln>
        </p:spPr>
      </p:sp>
      <p:sp>
        <p:nvSpPr>
          <p:cNvPr id="48" name="Freeform 2"/>
          <p:cNvSpPr/>
          <p:nvPr/>
        </p:nvSpPr>
        <p:spPr>
          <a:xfrm>
            <a:off x="3240000" y="0"/>
            <a:ext cx="5400360" cy="1080360"/>
          </a:xfrm>
          <a:custGeom>
            <a:avLst/>
            <a:gdLst/>
            <a:ahLst/>
            <a:rect l="0" t="0" r="r" b="b"/>
            <a:pathLst>
              <a:path w="15001" h="3001">
                <a:moveTo>
                  <a:pt x="1000" y="0"/>
                </a:moveTo>
                <a:lnTo>
                  <a:pt x="0" y="3000"/>
                </a:lnTo>
                <a:lnTo>
                  <a:pt x="15000" y="0"/>
                </a:lnTo>
                <a:lnTo>
                  <a:pt x="1000" y="0"/>
                </a:lnTo>
                <a:close/>
              </a:path>
            </a:pathLst>
          </a:custGeom>
          <a:solidFill>
            <a:srgbClr val="ea7500"/>
          </a:solidFill>
          <a:ln w="0">
            <a:noFill/>
          </a:ln>
        </p:spPr>
      </p:sp>
      <p:sp>
        <p:nvSpPr>
          <p:cNvPr id="49" name="Freeform 3"/>
          <p:cNvSpPr/>
          <p:nvPr/>
        </p:nvSpPr>
        <p:spPr>
          <a:xfrm>
            <a:off x="6120000" y="0"/>
            <a:ext cx="3960360" cy="3780360"/>
          </a:xfrm>
          <a:custGeom>
            <a:avLst/>
            <a:gdLst/>
            <a:ahLst/>
            <a:rect l="0" t="0" r="r" b="b"/>
            <a:pathLst>
              <a:path w="11001" h="10501">
                <a:moveTo>
                  <a:pt x="11000" y="0"/>
                </a:moveTo>
                <a:lnTo>
                  <a:pt x="0" y="2500"/>
                </a:lnTo>
                <a:lnTo>
                  <a:pt x="11000" y="10500"/>
                </a:lnTo>
                <a:lnTo>
                  <a:pt x="11000" y="0"/>
                </a:lnTo>
                <a:close/>
              </a:path>
            </a:pathLst>
          </a:custGeom>
          <a:solidFill>
            <a:srgbClr val="e8a202"/>
          </a:solidFill>
          <a:ln w="0">
            <a:noFill/>
          </a:ln>
        </p:spPr>
      </p:sp>
      <p:sp>
        <p:nvSpPr>
          <p:cNvPr id="50" name="Freeform 4"/>
          <p:cNvSpPr/>
          <p:nvPr/>
        </p:nvSpPr>
        <p:spPr>
          <a:xfrm>
            <a:off x="6840000" y="2520000"/>
            <a:ext cx="3240360" cy="3150360"/>
          </a:xfrm>
          <a:custGeom>
            <a:avLst/>
            <a:gdLst/>
            <a:ahLst/>
            <a:rect l="0" t="0" r="r" b="b"/>
            <a:pathLst>
              <a:path w="9001" h="8751">
                <a:moveTo>
                  <a:pt x="9000" y="4500"/>
                </a:moveTo>
                <a:lnTo>
                  <a:pt x="3000" y="0"/>
                </a:lnTo>
                <a:lnTo>
                  <a:pt x="0" y="8750"/>
                </a:lnTo>
                <a:lnTo>
                  <a:pt x="9000" y="8750"/>
                </a:lnTo>
                <a:lnTo>
                  <a:pt x="9000" y="4500"/>
                </a:lnTo>
                <a:close/>
              </a:path>
            </a:pathLst>
          </a:custGeom>
          <a:solidFill>
            <a:srgbClr val="168253"/>
          </a:solidFill>
          <a:ln w="0">
            <a:noFill/>
          </a:ln>
        </p:spPr>
      </p:sp>
      <p:sp>
        <p:nvSpPr>
          <p:cNvPr id="51" name="Freeform 5"/>
          <p:cNvSpPr/>
          <p:nvPr/>
        </p:nvSpPr>
        <p:spPr>
          <a:xfrm>
            <a:off x="1800000" y="4500000"/>
            <a:ext cx="5040360" cy="1170360"/>
          </a:xfrm>
          <a:custGeom>
            <a:avLst/>
            <a:gdLst/>
            <a:ahLst/>
            <a:rect l="0" t="0" r="r" b="b"/>
            <a:pathLst>
              <a:path w="14001" h="3251">
                <a:moveTo>
                  <a:pt x="0" y="3250"/>
                </a:moveTo>
                <a:lnTo>
                  <a:pt x="13000" y="3250"/>
                </a:lnTo>
                <a:lnTo>
                  <a:pt x="14000" y="0"/>
                </a:lnTo>
                <a:lnTo>
                  <a:pt x="0" y="3250"/>
                </a:lnTo>
                <a:close/>
              </a:path>
            </a:pathLst>
          </a:custGeom>
          <a:solidFill>
            <a:srgbClr val="3465a4"/>
          </a:solidFill>
          <a:ln w="0">
            <a:noFill/>
          </a:ln>
        </p:spPr>
      </p:sp>
      <p:sp>
        <p:nvSpPr>
          <p:cNvPr id="52" name="Freeform 6"/>
          <p:cNvSpPr/>
          <p:nvPr/>
        </p:nvSpPr>
        <p:spPr>
          <a:xfrm>
            <a:off x="-36720" y="2160000"/>
            <a:ext cx="3997080" cy="3539160"/>
          </a:xfrm>
          <a:custGeom>
            <a:avLst/>
            <a:gdLst/>
            <a:ahLst/>
            <a:rect l="0" t="0" r="r" b="b"/>
            <a:pathLst>
              <a:path w="11103" h="9831">
                <a:moveTo>
                  <a:pt x="0" y="9830"/>
                </a:moveTo>
                <a:lnTo>
                  <a:pt x="1602" y="9830"/>
                </a:lnTo>
                <a:lnTo>
                  <a:pt x="11102" y="7500"/>
                </a:lnTo>
                <a:lnTo>
                  <a:pt x="102" y="0"/>
                </a:lnTo>
                <a:lnTo>
                  <a:pt x="0" y="9830"/>
                </a:lnTo>
                <a:close/>
              </a:path>
            </a:pathLst>
          </a:custGeom>
          <a:solidFill>
            <a:srgbClr val="780373"/>
          </a:solidFill>
          <a:ln w="0">
            <a:noFill/>
          </a:ln>
        </p:spPr>
      </p:sp>
      <p:sp>
        <p:nvSpPr>
          <p:cNvPr id="53" name="PlaceHolder 7"/>
          <p:cNvSpPr>
            <a:spLocks noGrp="1"/>
          </p:cNvSpPr>
          <p:nvPr>
            <p:ph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just"/>
            <a:r>
              <a:rPr b="0" lang="en-US" sz="1400" spc="-1" strike="noStrike">
                <a:solidFill>
                  <a:srgbClr val="dddddd"/>
                </a:solidFill>
                <a:latin typeface="DejaVu Sans"/>
              </a:rPr>
              <a:t>&lt;date/time&gt;</a:t>
            </a:r>
            <a:endParaRPr b="0" lang="en-US" sz="1400" spc="-1" strike="noStrike">
              <a:solidFill>
                <a:srgbClr val="dddddd"/>
              </a:solidFill>
              <a:latin typeface="DejaVu Sans"/>
            </a:endParaRPr>
          </a:p>
        </p:txBody>
      </p:sp>
      <p:sp>
        <p:nvSpPr>
          <p:cNvPr id="54" name="PlaceHolder 8"/>
          <p:cNvSpPr>
            <a:spLocks noGrp="1"/>
          </p:cNvSpPr>
          <p:nvPr>
            <p:ph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solidFill>
                  <a:srgbClr val="dddddd"/>
                </a:solidFill>
                <a:latin typeface="DejaVu Sans"/>
              </a:rPr>
              <a:t>&lt;footer&gt;</a:t>
            </a:r>
            <a:endParaRPr b="0" lang="en-US" sz="1400" spc="-1" strike="noStrike">
              <a:solidFill>
                <a:srgbClr val="dddddd"/>
              </a:solidFill>
              <a:latin typeface="DejaVu Sans"/>
            </a:endParaRPr>
          </a:p>
        </p:txBody>
      </p:sp>
      <p:sp>
        <p:nvSpPr>
          <p:cNvPr id="55" name="PlaceHolder 9"/>
          <p:cNvSpPr>
            <a:spLocks noGrp="1"/>
          </p:cNvSpPr>
          <p:nvPr>
            <p:ph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F1E933BE-9852-4DED-8228-8D9BBCF22C38}" type="slidenum">
              <a:rPr b="0" lang="en-US" sz="1400" spc="-1" strike="noStrike">
                <a:solidFill>
                  <a:srgbClr val="dddddd"/>
                </a:solidFill>
                <a:latin typeface="DejaVu Sans"/>
              </a:rPr>
              <a:t>&lt;number&gt;</a:t>
            </a:fld>
            <a:endParaRPr b="0" lang="en-US" sz="1400" spc="-1" strike="noStrike">
              <a:solidFill>
                <a:srgbClr val="dddddd"/>
              </a:solidFill>
              <a:latin typeface="DejaVu Sans"/>
            </a:endParaRPr>
          </a:p>
        </p:txBody>
      </p:sp>
      <p:sp>
        <p:nvSpPr>
          <p:cNvPr id="56" name="PlaceHolder 10"/>
          <p:cNvSpPr>
            <a:spLocks noGrp="1"/>
          </p:cNvSpPr>
          <p:nvPr>
            <p:ph type="title"/>
          </p:nvPr>
        </p:nvSpPr>
        <p:spPr>
          <a:xfrm>
            <a:off x="2880000" y="900000"/>
            <a:ext cx="4320000" cy="108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2100" spc="-1" strike="noStrike">
                <a:solidFill>
                  <a:srgbClr val="333333"/>
                </a:solidFill>
                <a:latin typeface="DejaVu Sans"/>
              </a:rPr>
              <a:t>Click to edit the title text format</a:t>
            </a:r>
            <a:endParaRPr b="0" lang="en-US" sz="21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57" name="PlaceHolder 11"/>
          <p:cNvSpPr>
            <a:spLocks noGrp="1"/>
          </p:cNvSpPr>
          <p:nvPr>
            <p:ph type="body"/>
          </p:nvPr>
        </p:nvSpPr>
        <p:spPr>
          <a:xfrm>
            <a:off x="2880000" y="2160000"/>
            <a:ext cx="4320000" cy="252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666666"/>
                </a:solidFill>
                <a:latin typeface="DejaVu Sans"/>
              </a:rPr>
              <a:t>Click to edit the outline text format</a:t>
            </a:r>
            <a:endParaRPr b="0" lang="en-US" sz="2000" spc="-1" strike="noStrike">
              <a:solidFill>
                <a:srgbClr val="666666"/>
              </a:solidFill>
              <a:latin typeface="DejaVu Sans"/>
            </a:endParaRPr>
          </a:p>
          <a:p>
            <a:pPr lvl="1" marL="864000" indent="-324000">
              <a:spcAft>
                <a:spcPts val="848"/>
              </a:spcAft>
              <a:buClr>
                <a:srgbClr val="666666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666666"/>
                </a:solidFill>
                <a:latin typeface="DejaVu Sans"/>
              </a:rPr>
              <a:t>Second Outline Level</a:t>
            </a:r>
            <a:endParaRPr b="0" lang="en-US" sz="1600" spc="-1" strike="noStrike">
              <a:solidFill>
                <a:srgbClr val="666666"/>
              </a:solidFill>
              <a:latin typeface="DejaVu Sans"/>
            </a:endParaRPr>
          </a:p>
          <a:p>
            <a:pPr lvl="2" marL="1296000" indent="-288000">
              <a:spcAft>
                <a:spcPts val="635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1300" spc="-1" strike="noStrike">
                <a:solidFill>
                  <a:srgbClr val="666666"/>
                </a:solidFill>
                <a:latin typeface="DejaVu Sans"/>
              </a:rPr>
              <a:t>Third Outline Level</a:t>
            </a:r>
            <a:endParaRPr b="0" lang="en-US" sz="1300" spc="-1" strike="noStrike">
              <a:solidFill>
                <a:srgbClr val="666666"/>
              </a:solidFill>
              <a:latin typeface="DejaVu Sans"/>
            </a:endParaRPr>
          </a:p>
          <a:p>
            <a:pPr lvl="3" marL="1728000" indent="-216000">
              <a:spcAft>
                <a:spcPts val="422"/>
              </a:spcAft>
              <a:buClr>
                <a:srgbClr val="666666"/>
              </a:buClr>
              <a:buSzPct val="75000"/>
              <a:buFont typeface="Symbol" charset="2"/>
              <a:buChar char=""/>
            </a:pPr>
            <a:r>
              <a:rPr b="0" lang="en-US" sz="1000" spc="-1" strike="noStrike">
                <a:solidFill>
                  <a:srgbClr val="666666"/>
                </a:solidFill>
                <a:latin typeface="DejaVu Sans"/>
              </a:rPr>
              <a:t>Fourth Outline Level</a:t>
            </a:r>
            <a:endParaRPr b="0" lang="en-US" sz="1000" spc="-1" strike="noStrike">
              <a:solidFill>
                <a:srgbClr val="666666"/>
              </a:solidFill>
              <a:latin typeface="DejaVu Sans"/>
            </a:endParaRPr>
          </a:p>
          <a:p>
            <a:pPr lvl="4" marL="2160000" indent="-216000">
              <a:spcAft>
                <a:spcPts val="21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1000" spc="-1" strike="noStrike">
                <a:solidFill>
                  <a:srgbClr val="666666"/>
                </a:solidFill>
                <a:latin typeface="DejaVu Sans"/>
              </a:rPr>
              <a:t>Fifth Outline Level</a:t>
            </a:r>
            <a:endParaRPr b="0" lang="en-US" sz="1000" spc="-1" strike="noStrike">
              <a:solidFill>
                <a:srgbClr val="666666"/>
              </a:solidFill>
              <a:latin typeface="DejaVu Sans"/>
            </a:endParaRPr>
          </a:p>
          <a:p>
            <a:pPr lvl="5" marL="2592000" indent="-216000">
              <a:spcAft>
                <a:spcPts val="21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1000" spc="-1" strike="noStrike">
                <a:solidFill>
                  <a:srgbClr val="666666"/>
                </a:solidFill>
                <a:latin typeface="DejaVu Sans"/>
              </a:rPr>
              <a:t>Sixth Outline Level</a:t>
            </a:r>
            <a:endParaRPr b="0" lang="en-US" sz="1000" spc="-1" strike="noStrike">
              <a:solidFill>
                <a:srgbClr val="666666"/>
              </a:solidFill>
              <a:latin typeface="DejaVu Sans"/>
            </a:endParaRPr>
          </a:p>
          <a:p>
            <a:pPr lvl="6" marL="3024000" indent="-216000">
              <a:spcAft>
                <a:spcPts val="21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1000" spc="-1" strike="noStrike">
                <a:solidFill>
                  <a:srgbClr val="666666"/>
                </a:solidFill>
                <a:latin typeface="DejaVu Sans"/>
              </a:rPr>
              <a:t>Seventh Outline Level</a:t>
            </a:r>
            <a:endParaRPr b="0" lang="en-US" sz="10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Freeform 1"/>
          <p:cNvSpPr/>
          <p:nvPr/>
        </p:nvSpPr>
        <p:spPr>
          <a:xfrm>
            <a:off x="0" y="0"/>
            <a:ext cx="1980360" cy="3420360"/>
          </a:xfrm>
          <a:custGeom>
            <a:avLst/>
            <a:gdLst/>
            <a:ahLst/>
            <a:rect l="0" t="0" r="r" b="b"/>
            <a:pathLst>
              <a:path w="5501" h="9501">
                <a:moveTo>
                  <a:pt x="0" y="0"/>
                </a:moveTo>
                <a:lnTo>
                  <a:pt x="0" y="8000"/>
                </a:lnTo>
                <a:lnTo>
                  <a:pt x="2500" y="9500"/>
                </a:lnTo>
                <a:lnTo>
                  <a:pt x="55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 w="0">
            <a:noFill/>
          </a:ln>
        </p:spPr>
      </p:sp>
      <p:sp>
        <p:nvSpPr>
          <p:cNvPr id="95" name="Freeform 2"/>
          <p:cNvSpPr/>
          <p:nvPr/>
        </p:nvSpPr>
        <p:spPr>
          <a:xfrm>
            <a:off x="2340000" y="0"/>
            <a:ext cx="1980360" cy="360360"/>
          </a:xfrm>
          <a:custGeom>
            <a:avLst/>
            <a:gdLst/>
            <a:ahLst/>
            <a:rect l="0" t="0" r="r" b="b"/>
            <a:pathLst>
              <a:path w="5501" h="1001">
                <a:moveTo>
                  <a:pt x="500" y="0"/>
                </a:moveTo>
                <a:lnTo>
                  <a:pt x="0" y="1000"/>
                </a:lnTo>
                <a:lnTo>
                  <a:pt x="5500" y="0"/>
                </a:lnTo>
                <a:lnTo>
                  <a:pt x="500" y="0"/>
                </a:lnTo>
                <a:close/>
              </a:path>
            </a:pathLst>
          </a:custGeom>
          <a:solidFill>
            <a:srgbClr val="ea7500"/>
          </a:solidFill>
          <a:ln w="0">
            <a:noFill/>
          </a:ln>
        </p:spPr>
      </p:sp>
      <p:sp>
        <p:nvSpPr>
          <p:cNvPr id="96" name="Freeform 3"/>
          <p:cNvSpPr/>
          <p:nvPr/>
        </p:nvSpPr>
        <p:spPr>
          <a:xfrm>
            <a:off x="6480000" y="0"/>
            <a:ext cx="3600360" cy="2700360"/>
          </a:xfrm>
          <a:custGeom>
            <a:avLst/>
            <a:gdLst/>
            <a:ahLst/>
            <a:rect l="0" t="0" r="r" b="b"/>
            <a:pathLst>
              <a:path w="10001" h="7501">
                <a:moveTo>
                  <a:pt x="10000" y="0"/>
                </a:moveTo>
                <a:lnTo>
                  <a:pt x="1000" y="0"/>
                </a:lnTo>
                <a:lnTo>
                  <a:pt x="0" y="500"/>
                </a:lnTo>
                <a:lnTo>
                  <a:pt x="10000" y="7500"/>
                </a:lnTo>
                <a:lnTo>
                  <a:pt x="10000" y="0"/>
                </a:lnTo>
                <a:close/>
              </a:path>
            </a:pathLst>
          </a:custGeom>
          <a:solidFill>
            <a:srgbClr val="e8a202"/>
          </a:solidFill>
          <a:ln w="0">
            <a:noFill/>
          </a:ln>
        </p:spPr>
      </p:sp>
      <p:sp>
        <p:nvSpPr>
          <p:cNvPr id="97" name="Freeform 4"/>
          <p:cNvSpPr/>
          <p:nvPr/>
        </p:nvSpPr>
        <p:spPr>
          <a:xfrm>
            <a:off x="8100000" y="2340000"/>
            <a:ext cx="1980360" cy="3330360"/>
          </a:xfrm>
          <a:custGeom>
            <a:avLst/>
            <a:gdLst/>
            <a:ahLst/>
            <a:rect l="0" t="0" r="r" b="b"/>
            <a:pathLst>
              <a:path w="5501" h="9251">
                <a:moveTo>
                  <a:pt x="5500" y="9250"/>
                </a:moveTo>
                <a:lnTo>
                  <a:pt x="5500" y="2000"/>
                </a:lnTo>
                <a:lnTo>
                  <a:pt x="3000" y="0"/>
                </a:lnTo>
                <a:lnTo>
                  <a:pt x="0" y="9250"/>
                </a:lnTo>
                <a:lnTo>
                  <a:pt x="5500" y="9250"/>
                </a:lnTo>
                <a:close/>
              </a:path>
            </a:pathLst>
          </a:custGeom>
          <a:solidFill>
            <a:srgbClr val="168253"/>
          </a:solidFill>
          <a:ln w="0">
            <a:noFill/>
          </a:ln>
        </p:spPr>
      </p:sp>
      <p:sp>
        <p:nvSpPr>
          <p:cNvPr id="98" name="Freeform 5"/>
          <p:cNvSpPr/>
          <p:nvPr/>
        </p:nvSpPr>
        <p:spPr>
          <a:xfrm>
            <a:off x="5940000" y="5220000"/>
            <a:ext cx="1800360" cy="450360"/>
          </a:xfrm>
          <a:custGeom>
            <a:avLst/>
            <a:gdLst/>
            <a:ahLst/>
            <a:rect l="0" t="0" r="r" b="b"/>
            <a:pathLst>
              <a:path w="5001" h="1251">
                <a:moveTo>
                  <a:pt x="4500" y="1250"/>
                </a:moveTo>
                <a:lnTo>
                  <a:pt x="5000" y="0"/>
                </a:lnTo>
                <a:lnTo>
                  <a:pt x="0" y="1250"/>
                </a:lnTo>
                <a:lnTo>
                  <a:pt x="4500" y="1250"/>
                </a:lnTo>
                <a:close/>
              </a:path>
            </a:pathLst>
          </a:custGeom>
          <a:solidFill>
            <a:srgbClr val="3465a4"/>
          </a:solidFill>
          <a:ln w="0">
            <a:noFill/>
          </a:ln>
        </p:spPr>
      </p:sp>
      <p:sp>
        <p:nvSpPr>
          <p:cNvPr id="99" name="Freeform 6"/>
          <p:cNvSpPr/>
          <p:nvPr/>
        </p:nvSpPr>
        <p:spPr>
          <a:xfrm>
            <a:off x="0" y="3240000"/>
            <a:ext cx="3240360" cy="2430360"/>
          </a:xfrm>
          <a:custGeom>
            <a:avLst/>
            <a:gdLst/>
            <a:ahLst/>
            <a:rect l="0" t="0" r="r" b="b"/>
            <a:pathLst>
              <a:path w="9001" h="6751">
                <a:moveTo>
                  <a:pt x="0" y="0"/>
                </a:moveTo>
                <a:lnTo>
                  <a:pt x="0" y="6750"/>
                </a:lnTo>
                <a:lnTo>
                  <a:pt x="9000" y="6750"/>
                </a:lnTo>
                <a:lnTo>
                  <a:pt x="0" y="0"/>
                </a:lnTo>
                <a:close/>
              </a:path>
            </a:pathLst>
          </a:custGeom>
          <a:solidFill>
            <a:srgbClr val="780373"/>
          </a:solidFill>
          <a:ln w="0">
            <a:noFill/>
          </a:ln>
        </p:spPr>
      </p:sp>
      <p:sp>
        <p:nvSpPr>
          <p:cNvPr id="100" name="PlaceHolder 7"/>
          <p:cNvSpPr>
            <a:spLocks noGrp="1"/>
          </p:cNvSpPr>
          <p:nvPr>
            <p:ph type="title"/>
          </p:nvPr>
        </p:nvSpPr>
        <p:spPr>
          <a:xfrm>
            <a:off x="1800000" y="360000"/>
            <a:ext cx="648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2100" spc="-1" strike="noStrike">
                <a:solidFill>
                  <a:srgbClr val="333333"/>
                </a:solidFill>
                <a:latin typeface="DejaVu Sans"/>
              </a:rPr>
              <a:t>Click to edit the title text format</a:t>
            </a:r>
            <a:endParaRPr b="0" lang="en-US" sz="21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01" name="PlaceHolder 8"/>
          <p:cNvSpPr>
            <a:spLocks noGrp="1"/>
          </p:cNvSpPr>
          <p:nvPr>
            <p:ph type="body"/>
          </p:nvPr>
        </p:nvSpPr>
        <p:spPr>
          <a:xfrm>
            <a:off x="1800000" y="1440000"/>
            <a:ext cx="648000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666666"/>
                </a:solidFill>
                <a:latin typeface="DejaVu Sans"/>
              </a:rPr>
              <a:t>Click to edit the outline text format</a:t>
            </a:r>
            <a:endParaRPr b="0" lang="en-US" sz="2000" spc="-1" strike="noStrike">
              <a:solidFill>
                <a:srgbClr val="666666"/>
              </a:solidFill>
              <a:latin typeface="DejaVu Sans"/>
            </a:endParaRPr>
          </a:p>
          <a:p>
            <a:pPr lvl="1" marL="864000" indent="-324000">
              <a:spcAft>
                <a:spcPts val="848"/>
              </a:spcAft>
              <a:buClr>
                <a:srgbClr val="666666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666666"/>
                </a:solidFill>
                <a:latin typeface="DejaVu Sans"/>
              </a:rPr>
              <a:t>Second Outline Level</a:t>
            </a:r>
            <a:endParaRPr b="0" lang="en-US" sz="1800" spc="-1" strike="noStrike">
              <a:solidFill>
                <a:srgbClr val="666666"/>
              </a:solidFill>
              <a:latin typeface="DejaVu Sans"/>
            </a:endParaRPr>
          </a:p>
          <a:p>
            <a:pPr lvl="2" marL="1296000" indent="-288000">
              <a:spcAft>
                <a:spcPts val="635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666666"/>
                </a:solidFill>
                <a:latin typeface="DejaVu Sans"/>
              </a:rPr>
              <a:t>Third Outline Level</a:t>
            </a:r>
            <a:endParaRPr b="0" lang="en-US" sz="1500" spc="-1" strike="noStrike">
              <a:solidFill>
                <a:srgbClr val="666666"/>
              </a:solidFill>
              <a:latin typeface="DejaVu Sans"/>
            </a:endParaRPr>
          </a:p>
          <a:p>
            <a:pPr lvl="3" marL="1728000" indent="-216000">
              <a:spcAft>
                <a:spcPts val="425"/>
              </a:spcAft>
              <a:buClr>
                <a:srgbClr val="666666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666666"/>
                </a:solidFill>
                <a:latin typeface="DejaVu Sans"/>
              </a:rPr>
              <a:t>Fourth Outline Level</a:t>
            </a:r>
            <a:endParaRPr b="0" lang="en-US" sz="1200" spc="-1" strike="noStrike">
              <a:solidFill>
                <a:srgbClr val="666666"/>
              </a:solidFill>
              <a:latin typeface="DejaVu Sans"/>
            </a:endParaRPr>
          </a:p>
          <a:p>
            <a:pPr lvl="4" marL="2160000" indent="-216000">
              <a:spcAft>
                <a:spcPts val="213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900" spc="-1" strike="noStrike">
                <a:solidFill>
                  <a:srgbClr val="666666"/>
                </a:solidFill>
                <a:latin typeface="DejaVu Sans"/>
              </a:rPr>
              <a:t>Fifth Outline Level</a:t>
            </a:r>
            <a:endParaRPr b="0" lang="en-US" sz="900" spc="-1" strike="noStrike">
              <a:solidFill>
                <a:srgbClr val="666666"/>
              </a:solidFill>
              <a:latin typeface="DejaVu Sans"/>
            </a:endParaRPr>
          </a:p>
          <a:p>
            <a:pPr lvl="5" marL="2592000" indent="-216000">
              <a:spcAft>
                <a:spcPts val="213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900" spc="-1" strike="noStrike">
                <a:solidFill>
                  <a:srgbClr val="666666"/>
                </a:solidFill>
                <a:latin typeface="DejaVu Sans"/>
              </a:rPr>
              <a:t>Sixth Outline Level</a:t>
            </a:r>
            <a:endParaRPr b="0" lang="en-US" sz="900" spc="-1" strike="noStrike">
              <a:solidFill>
                <a:srgbClr val="666666"/>
              </a:solidFill>
              <a:latin typeface="DejaVu Sans"/>
            </a:endParaRPr>
          </a:p>
          <a:p>
            <a:pPr lvl="6" marL="3024000" indent="-216000">
              <a:spcAft>
                <a:spcPts val="213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900" spc="-1" strike="noStrike">
                <a:solidFill>
                  <a:srgbClr val="666666"/>
                </a:solidFill>
                <a:latin typeface="DejaVu Sans"/>
              </a:rPr>
              <a:t>Seventh Outline Level</a:t>
            </a:r>
            <a:endParaRPr b="0" lang="en-US" sz="9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02" name="PlaceHolder 9"/>
          <p:cNvSpPr>
            <a:spLocks noGrp="1"/>
          </p:cNvSpPr>
          <p:nvPr>
            <p:ph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solidFill>
                  <a:srgbClr val="dddddd"/>
                </a:solidFill>
                <a:latin typeface="Arial"/>
              </a:rPr>
              <a:t>&lt;date/time&gt;</a:t>
            </a:r>
            <a:endParaRPr b="0" lang="en-US" sz="1400" spc="-1" strike="noStrike">
              <a:solidFill>
                <a:srgbClr val="dddddd"/>
              </a:solidFill>
              <a:latin typeface="Arial"/>
            </a:endParaRPr>
          </a:p>
        </p:txBody>
      </p:sp>
      <p:sp>
        <p:nvSpPr>
          <p:cNvPr id="103" name="PlaceHolder 10"/>
          <p:cNvSpPr>
            <a:spLocks noGrp="1"/>
          </p:cNvSpPr>
          <p:nvPr>
            <p:ph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solidFill>
                  <a:srgbClr val="808080"/>
                </a:solidFill>
                <a:latin typeface="Arial"/>
              </a:rPr>
              <a:t>&lt;footer&gt;</a:t>
            </a:r>
            <a:endParaRPr b="0" lang="en-US" sz="1400" spc="-1" strike="noStrike">
              <a:solidFill>
                <a:srgbClr val="808080"/>
              </a:solidFill>
              <a:latin typeface="Arial"/>
            </a:endParaRPr>
          </a:p>
        </p:txBody>
      </p:sp>
      <p:sp>
        <p:nvSpPr>
          <p:cNvPr id="104" name="PlaceHolder 11"/>
          <p:cNvSpPr>
            <a:spLocks noGrp="1"/>
          </p:cNvSpPr>
          <p:nvPr>
            <p:ph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7C2C3106-0143-412D-97C4-7CB611D3F992}" type="slidenum">
              <a:rPr b="0" lang="en-US" sz="1400" spc="-1" strike="noStrike">
                <a:solidFill>
                  <a:srgbClr val="dddddd"/>
                </a:solidFill>
                <a:latin typeface="Arial"/>
              </a:rPr>
              <a:t>&lt;number&gt;</a:t>
            </a:fld>
            <a:endParaRPr b="0" lang="en-US" sz="1400" spc="-1" strike="noStrike">
              <a:solidFill>
                <a:srgbClr val="dddddd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Freeform 1"/>
          <p:cNvSpPr/>
          <p:nvPr/>
        </p:nvSpPr>
        <p:spPr>
          <a:xfrm>
            <a:off x="0" y="4320000"/>
            <a:ext cx="1980360" cy="1350360"/>
          </a:xfrm>
          <a:custGeom>
            <a:avLst/>
            <a:gdLst/>
            <a:ahLst/>
            <a:rect l="0" t="0" r="r" b="b"/>
            <a:pathLst>
              <a:path w="5501" h="3751">
                <a:moveTo>
                  <a:pt x="0" y="0"/>
                </a:moveTo>
                <a:lnTo>
                  <a:pt x="0" y="3750"/>
                </a:lnTo>
                <a:lnTo>
                  <a:pt x="5500" y="3750"/>
                </a:lnTo>
                <a:lnTo>
                  <a:pt x="0" y="0"/>
                </a:lnTo>
                <a:close/>
              </a:path>
            </a:pathLst>
          </a:custGeom>
          <a:solidFill>
            <a:srgbClr val="780373"/>
          </a:solidFill>
          <a:ln w="0">
            <a:noFill/>
          </a:ln>
        </p:spPr>
      </p:sp>
      <p:sp>
        <p:nvSpPr>
          <p:cNvPr id="142" name="Freeform 2"/>
          <p:cNvSpPr/>
          <p:nvPr/>
        </p:nvSpPr>
        <p:spPr>
          <a:xfrm>
            <a:off x="0" y="0"/>
            <a:ext cx="1080360" cy="3420360"/>
          </a:xfrm>
          <a:custGeom>
            <a:avLst/>
            <a:gdLst/>
            <a:ahLst/>
            <a:rect l="0" t="0" r="r" b="b"/>
            <a:pathLst>
              <a:path w="3001" h="9501">
                <a:moveTo>
                  <a:pt x="0" y="0"/>
                </a:moveTo>
                <a:lnTo>
                  <a:pt x="0" y="9500"/>
                </a:lnTo>
                <a:lnTo>
                  <a:pt x="3000" y="0"/>
                </a:lnTo>
                <a:lnTo>
                  <a:pt x="0" y="0"/>
                </a:lnTo>
                <a:close/>
              </a:path>
            </a:pathLst>
          </a:custGeom>
          <a:solidFill>
            <a:srgbClr val="f10d0c"/>
          </a:solidFill>
          <a:ln w="0">
            <a:noFill/>
          </a:ln>
        </p:spPr>
      </p:sp>
      <p:sp>
        <p:nvSpPr>
          <p:cNvPr id="143" name="Freeform 3"/>
          <p:cNvSpPr/>
          <p:nvPr/>
        </p:nvSpPr>
        <p:spPr>
          <a:xfrm>
            <a:off x="7740000" y="0"/>
            <a:ext cx="2340360" cy="1620360"/>
          </a:xfrm>
          <a:custGeom>
            <a:avLst/>
            <a:gdLst/>
            <a:ahLst/>
            <a:rect l="0" t="0" r="r" b="b"/>
            <a:pathLst>
              <a:path w="6501" h="4501">
                <a:moveTo>
                  <a:pt x="6500" y="0"/>
                </a:moveTo>
                <a:lnTo>
                  <a:pt x="0" y="0"/>
                </a:lnTo>
                <a:lnTo>
                  <a:pt x="6500" y="4500"/>
                </a:lnTo>
                <a:lnTo>
                  <a:pt x="6500" y="0"/>
                </a:lnTo>
                <a:close/>
              </a:path>
            </a:pathLst>
          </a:custGeom>
          <a:solidFill>
            <a:srgbClr val="e8a202"/>
          </a:solidFill>
          <a:ln w="0">
            <a:noFill/>
          </a:ln>
        </p:spPr>
      </p:sp>
      <p:sp>
        <p:nvSpPr>
          <p:cNvPr id="144" name="Freeform 4"/>
          <p:cNvSpPr/>
          <p:nvPr/>
        </p:nvSpPr>
        <p:spPr>
          <a:xfrm>
            <a:off x="9000000" y="2520000"/>
            <a:ext cx="1080360" cy="3150360"/>
          </a:xfrm>
          <a:custGeom>
            <a:avLst/>
            <a:gdLst/>
            <a:ahLst/>
            <a:rect l="0" t="0" r="r" b="b"/>
            <a:pathLst>
              <a:path w="3001" h="8751">
                <a:moveTo>
                  <a:pt x="3000" y="8750"/>
                </a:moveTo>
                <a:lnTo>
                  <a:pt x="3000" y="0"/>
                </a:lnTo>
                <a:lnTo>
                  <a:pt x="0" y="8750"/>
                </a:lnTo>
                <a:lnTo>
                  <a:pt x="3000" y="8750"/>
                </a:lnTo>
                <a:close/>
              </a:path>
            </a:pathLst>
          </a:custGeom>
          <a:solidFill>
            <a:srgbClr val="168253"/>
          </a:solidFill>
          <a:ln w="0">
            <a:noFill/>
          </a:ln>
        </p:spPr>
      </p:sp>
      <p:sp>
        <p:nvSpPr>
          <p:cNvPr id="145" name="PlaceHolder 5"/>
          <p:cNvSpPr>
            <a:spLocks noGrp="1"/>
          </p:cNvSpPr>
          <p:nvPr>
            <p:ph type="dt"/>
          </p:nvPr>
        </p:nvSpPr>
        <p:spPr>
          <a:xfrm>
            <a:off x="360000" y="5220000"/>
            <a:ext cx="23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solidFill>
                  <a:srgbClr val="dddddd"/>
                </a:solidFill>
                <a:latin typeface="DejaVu Sans"/>
              </a:rPr>
              <a:t>&lt;date/time&gt;</a:t>
            </a:r>
            <a:endParaRPr b="0" lang="en-US" sz="1400" spc="-1" strike="noStrike">
              <a:solidFill>
                <a:srgbClr val="dddddd"/>
              </a:solidFill>
              <a:latin typeface="DejaVu Sans"/>
            </a:endParaRPr>
          </a:p>
        </p:txBody>
      </p:sp>
      <p:sp>
        <p:nvSpPr>
          <p:cNvPr id="146" name="PlaceHolder 6"/>
          <p:cNvSpPr>
            <a:spLocks noGrp="1"/>
          </p:cNvSpPr>
          <p:nvPr>
            <p:ph type="ftr"/>
          </p:nvPr>
        </p:nvSpPr>
        <p:spPr>
          <a:xfrm>
            <a:off x="3420000" y="5220000"/>
            <a:ext cx="32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en-US" sz="1400" spc="-1" strike="noStrike">
                <a:solidFill>
                  <a:srgbClr val="808080"/>
                </a:solidFill>
                <a:latin typeface="DejaVu Sans"/>
              </a:rPr>
              <a:t>&lt;footer&gt;</a:t>
            </a:r>
            <a:endParaRPr b="0" lang="en-US" sz="1400" spc="-1" strike="noStrike">
              <a:solidFill>
                <a:srgbClr val="808080"/>
              </a:solidFill>
              <a:latin typeface="DejaVu Sans"/>
            </a:endParaRPr>
          </a:p>
        </p:txBody>
      </p:sp>
      <p:sp>
        <p:nvSpPr>
          <p:cNvPr id="147" name="PlaceHolder 7"/>
          <p:cNvSpPr>
            <a:spLocks noGrp="1"/>
          </p:cNvSpPr>
          <p:nvPr>
            <p:ph type="sldNum"/>
          </p:nvPr>
        </p:nvSpPr>
        <p:spPr>
          <a:xfrm>
            <a:off x="7380000" y="5220000"/>
            <a:ext cx="2340000" cy="3600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7B7F81F9-0A10-4D03-90C0-C1FA4DD4DA46}" type="slidenum">
              <a:rPr b="0" lang="en-US" sz="1400" spc="-1" strike="noStrike">
                <a:solidFill>
                  <a:srgbClr val="dddddd"/>
                </a:solidFill>
                <a:latin typeface="DejaVu Sans"/>
              </a:rPr>
              <a:t>&lt;number&gt;</a:t>
            </a:fld>
            <a:endParaRPr b="0" lang="en-US" sz="1400" spc="-1" strike="noStrike">
              <a:solidFill>
                <a:srgbClr val="dddddd"/>
              </a:solidFill>
              <a:latin typeface="DejaVu Sans"/>
            </a:endParaRPr>
          </a:p>
        </p:txBody>
      </p:sp>
      <p:sp>
        <p:nvSpPr>
          <p:cNvPr id="148" name="PlaceHolder 8"/>
          <p:cNvSpPr>
            <a:spLocks noGrp="1"/>
          </p:cNvSpPr>
          <p:nvPr>
            <p:ph type="title"/>
          </p:nvPr>
        </p:nvSpPr>
        <p:spPr>
          <a:xfrm>
            <a:off x="720000" y="360000"/>
            <a:ext cx="8640000" cy="900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3000" spc="-1" strike="noStrike">
                <a:solidFill>
                  <a:srgbClr val="333333"/>
                </a:solidFill>
                <a:latin typeface="DejaVu Sans"/>
              </a:rPr>
              <a:t>Click to edit the title text format</a:t>
            </a:r>
            <a:endParaRPr b="0" lang="en-US" sz="3000" spc="-1" strike="noStrike">
              <a:solidFill>
                <a:srgbClr val="333333"/>
              </a:solidFill>
              <a:latin typeface="DejaVu Sans"/>
            </a:endParaRPr>
          </a:p>
        </p:txBody>
      </p:sp>
      <p:sp>
        <p:nvSpPr>
          <p:cNvPr id="149" name="PlaceHolder 9"/>
          <p:cNvSpPr>
            <a:spLocks noGrp="1"/>
          </p:cNvSpPr>
          <p:nvPr>
            <p:ph type="body"/>
          </p:nvPr>
        </p:nvSpPr>
        <p:spPr>
          <a:xfrm>
            <a:off x="720000" y="1440000"/>
            <a:ext cx="8640000" cy="3600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Aft>
                <a:spcPts val="1060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666666"/>
                </a:solidFill>
                <a:latin typeface="DejaVu Sans"/>
              </a:rPr>
              <a:t>Click to edit the outline text format</a:t>
            </a:r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  <a:p>
            <a:pPr lvl="1" marL="864000" indent="-324000">
              <a:spcAft>
                <a:spcPts val="850"/>
              </a:spcAft>
              <a:buClr>
                <a:srgbClr val="666666"/>
              </a:buClr>
              <a:buSzPct val="75000"/>
              <a:buFont typeface="Symbol" charset="2"/>
              <a:buChar char=""/>
            </a:pPr>
            <a:r>
              <a:rPr b="0" lang="en-US" sz="2100" spc="-1" strike="noStrike">
                <a:solidFill>
                  <a:srgbClr val="666666"/>
                </a:solidFill>
                <a:latin typeface="DejaVu Sans"/>
              </a:rPr>
              <a:t>Second Outline Level</a:t>
            </a:r>
            <a:endParaRPr b="0" lang="en-US" sz="2100" spc="-1" strike="noStrike">
              <a:solidFill>
                <a:srgbClr val="666666"/>
              </a:solidFill>
              <a:latin typeface="DejaVu Sans"/>
            </a:endParaRPr>
          </a:p>
          <a:p>
            <a:pPr lvl="2" marL="1296000" indent="-288000">
              <a:spcAft>
                <a:spcPts val="635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666666"/>
                </a:solidFill>
                <a:latin typeface="DejaVu Sans"/>
              </a:rPr>
              <a:t>Third Outline Level</a:t>
            </a:r>
            <a:endParaRPr b="0" lang="en-US" sz="1800" spc="-1" strike="noStrike">
              <a:solidFill>
                <a:srgbClr val="666666"/>
              </a:solidFill>
              <a:latin typeface="DejaVu Sans"/>
            </a:endParaRPr>
          </a:p>
          <a:p>
            <a:pPr lvl="3" marL="1728000" indent="-216000">
              <a:spcAft>
                <a:spcPts val="425"/>
              </a:spcAft>
              <a:buClr>
                <a:srgbClr val="666666"/>
              </a:buClr>
              <a:buSzPct val="75000"/>
              <a:buFont typeface="Symbol" charset="2"/>
              <a:buChar char=""/>
            </a:pPr>
            <a:r>
              <a:rPr b="0" lang="en-US" sz="1500" spc="-1" strike="noStrike">
                <a:solidFill>
                  <a:srgbClr val="666666"/>
                </a:solidFill>
                <a:latin typeface="DejaVu Sans"/>
              </a:rPr>
              <a:t>Fourth Outline Level</a:t>
            </a:r>
            <a:endParaRPr b="0" lang="en-US" sz="1500" spc="-1" strike="noStrike">
              <a:solidFill>
                <a:srgbClr val="666666"/>
              </a:solidFill>
              <a:latin typeface="DejaVu Sans"/>
            </a:endParaRPr>
          </a:p>
          <a:p>
            <a:pPr lvl="4" marL="2160000" indent="-216000">
              <a:spcAft>
                <a:spcPts val="213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666666"/>
                </a:solidFill>
                <a:latin typeface="DejaVu Sans"/>
              </a:rPr>
              <a:t>Fifth Outline Level</a:t>
            </a:r>
            <a:endParaRPr b="0" lang="en-US" sz="1500" spc="-1" strike="noStrike">
              <a:solidFill>
                <a:srgbClr val="666666"/>
              </a:solidFill>
              <a:latin typeface="DejaVu Sans"/>
            </a:endParaRPr>
          </a:p>
          <a:p>
            <a:pPr lvl="5" marL="2592000" indent="-216000">
              <a:spcAft>
                <a:spcPts val="213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666666"/>
                </a:solidFill>
                <a:latin typeface="DejaVu Sans"/>
              </a:rPr>
              <a:t>Sixth Outline Level</a:t>
            </a:r>
            <a:endParaRPr b="0" lang="en-US" sz="1500" spc="-1" strike="noStrike">
              <a:solidFill>
                <a:srgbClr val="666666"/>
              </a:solidFill>
              <a:latin typeface="DejaVu Sans"/>
            </a:endParaRPr>
          </a:p>
          <a:p>
            <a:pPr lvl="6" marL="3024000" indent="-216000">
              <a:spcAft>
                <a:spcPts val="213"/>
              </a:spcAft>
              <a:buClr>
                <a:srgbClr val="666666"/>
              </a:buClr>
              <a:buSzPct val="45000"/>
              <a:buFont typeface="Wingdings" charset="2"/>
              <a:buChar char=""/>
            </a:pPr>
            <a:r>
              <a:rPr b="0" lang="en-US" sz="1500" spc="-1" strike="noStrike">
                <a:solidFill>
                  <a:srgbClr val="666666"/>
                </a:solidFill>
                <a:latin typeface="DejaVu Sans"/>
              </a:rPr>
              <a:t>Seventh Outline Level</a:t>
            </a:r>
            <a:endParaRPr b="0" lang="en-US" sz="1500" spc="-1" strike="noStrike">
              <a:solidFill>
                <a:srgbClr val="666666"/>
              </a:solidFill>
              <a:latin typeface="DejaVu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3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3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3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Shape 1"/>
          <p:cNvSpPr txBox="1"/>
          <p:nvPr/>
        </p:nvSpPr>
        <p:spPr>
          <a:xfrm>
            <a:off x="3429000" y="2032560"/>
            <a:ext cx="3657600" cy="1853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2400" spc="-1" strike="noStrike">
                <a:solidFill>
                  <a:srgbClr val="666666"/>
                </a:solidFill>
                <a:latin typeface="DejaVu Sans"/>
              </a:rPr>
              <a:t>YOU SHALL NOT PASS...</a:t>
            </a:r>
            <a:endParaRPr b="0" lang="en-US" sz="2400" spc="-1" strike="noStrike">
              <a:solidFill>
                <a:srgbClr val="666666"/>
              </a:solidFill>
              <a:latin typeface="DejaVu Sans"/>
            </a:endParaRPr>
          </a:p>
        </p:txBody>
      </p:sp>
      <p:sp>
        <p:nvSpPr>
          <p:cNvPr id="187" name="TextShape 2"/>
          <p:cNvSpPr txBox="1"/>
          <p:nvPr/>
        </p:nvSpPr>
        <p:spPr>
          <a:xfrm>
            <a:off x="504000" y="225720"/>
            <a:ext cx="4039560" cy="946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3300" spc="-1" strike="noStrike">
                <a:solidFill>
                  <a:srgbClr val="ffffff"/>
                </a:solidFill>
                <a:latin typeface="DejaVu Sans"/>
              </a:rPr>
              <a:t>SQA MEMES</a:t>
            </a:r>
            <a:endParaRPr b="0" lang="en-US" sz="3300" spc="-1" strike="noStrike">
              <a:solidFill>
                <a:srgbClr val="ffffff"/>
              </a:solidFill>
              <a:latin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" descr=""/>
          <p:cNvPicPr/>
          <p:nvPr/>
        </p:nvPicPr>
        <p:blipFill>
          <a:blip r:embed="rId1"/>
          <a:stretch/>
        </p:blipFill>
        <p:spPr>
          <a:xfrm>
            <a:off x="5229000" y="1743120"/>
            <a:ext cx="4600800" cy="3743280"/>
          </a:xfrm>
          <a:prstGeom prst="rect">
            <a:avLst/>
          </a:prstGeom>
          <a:ln w="18000">
            <a:noFill/>
          </a:ln>
        </p:spPr>
      </p:pic>
      <p:pic>
        <p:nvPicPr>
          <p:cNvPr id="189" name="" descr=""/>
          <p:cNvPicPr/>
          <p:nvPr/>
        </p:nvPicPr>
        <p:blipFill>
          <a:blip r:embed="rId2"/>
          <a:stretch/>
        </p:blipFill>
        <p:spPr>
          <a:xfrm>
            <a:off x="352080" y="228600"/>
            <a:ext cx="4648320" cy="271620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" descr=""/>
          <p:cNvPicPr/>
          <p:nvPr/>
        </p:nvPicPr>
        <p:blipFill>
          <a:blip r:embed="rId1"/>
          <a:stretch/>
        </p:blipFill>
        <p:spPr>
          <a:xfrm>
            <a:off x="446040" y="228600"/>
            <a:ext cx="3440160" cy="5162760"/>
          </a:xfrm>
          <a:prstGeom prst="rect">
            <a:avLst/>
          </a:prstGeom>
          <a:ln w="18000">
            <a:noFill/>
          </a:ln>
        </p:spPr>
      </p:pic>
      <p:pic>
        <p:nvPicPr>
          <p:cNvPr id="191" name="" descr=""/>
          <p:cNvPicPr/>
          <p:nvPr/>
        </p:nvPicPr>
        <p:blipFill>
          <a:blip r:embed="rId2"/>
          <a:stretch/>
        </p:blipFill>
        <p:spPr>
          <a:xfrm>
            <a:off x="4408920" y="349200"/>
            <a:ext cx="5264280" cy="501228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" descr=""/>
          <p:cNvPicPr/>
          <p:nvPr/>
        </p:nvPicPr>
        <p:blipFill>
          <a:blip r:embed="rId1"/>
          <a:stretch/>
        </p:blipFill>
        <p:spPr>
          <a:xfrm>
            <a:off x="1479600" y="457200"/>
            <a:ext cx="6858000" cy="493848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" descr=""/>
          <p:cNvPicPr/>
          <p:nvPr/>
        </p:nvPicPr>
        <p:blipFill>
          <a:blip r:embed="rId1"/>
          <a:stretch/>
        </p:blipFill>
        <p:spPr>
          <a:xfrm>
            <a:off x="1864800" y="48600"/>
            <a:ext cx="5998320" cy="548640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" descr=""/>
          <p:cNvPicPr/>
          <p:nvPr/>
        </p:nvPicPr>
        <p:blipFill>
          <a:blip r:embed="rId1"/>
          <a:stretch/>
        </p:blipFill>
        <p:spPr>
          <a:xfrm rot="21385800">
            <a:off x="438120" y="227880"/>
            <a:ext cx="3613680" cy="2972520"/>
          </a:xfrm>
          <a:prstGeom prst="rect">
            <a:avLst/>
          </a:prstGeom>
          <a:ln w="18000">
            <a:noFill/>
          </a:ln>
        </p:spPr>
      </p:pic>
      <p:pic>
        <p:nvPicPr>
          <p:cNvPr id="195" name="" descr=""/>
          <p:cNvPicPr/>
          <p:nvPr/>
        </p:nvPicPr>
        <p:blipFill>
          <a:blip r:embed="rId2"/>
          <a:stretch/>
        </p:blipFill>
        <p:spPr>
          <a:xfrm rot="223800">
            <a:off x="5797440" y="263160"/>
            <a:ext cx="3924720" cy="3041280"/>
          </a:xfrm>
          <a:prstGeom prst="rect">
            <a:avLst/>
          </a:prstGeom>
          <a:ln w="18000">
            <a:noFill/>
          </a:ln>
        </p:spPr>
      </p:pic>
      <p:pic>
        <p:nvPicPr>
          <p:cNvPr id="196" name="" descr=""/>
          <p:cNvPicPr/>
          <p:nvPr/>
        </p:nvPicPr>
        <p:blipFill>
          <a:blip r:embed="rId3"/>
          <a:stretch/>
        </p:blipFill>
        <p:spPr>
          <a:xfrm>
            <a:off x="3657600" y="2514600"/>
            <a:ext cx="2438280" cy="297180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" descr=""/>
          <p:cNvPicPr/>
          <p:nvPr/>
        </p:nvPicPr>
        <p:blipFill>
          <a:blip r:embed="rId1"/>
          <a:stretch/>
        </p:blipFill>
        <p:spPr>
          <a:xfrm rot="21420000">
            <a:off x="2286000" y="228240"/>
            <a:ext cx="5205960" cy="5205960"/>
          </a:xfrm>
          <a:prstGeom prst="rect">
            <a:avLst/>
          </a:prstGeom>
          <a:ln w="18000">
            <a:noFill/>
          </a:ln>
        </p:spPr>
      </p:pic>
      <p:pic>
        <p:nvPicPr>
          <p:cNvPr id="198" name="" descr=""/>
          <p:cNvPicPr/>
          <p:nvPr/>
        </p:nvPicPr>
        <p:blipFill>
          <a:blip r:embed="rId2"/>
          <a:stretch/>
        </p:blipFill>
        <p:spPr>
          <a:xfrm>
            <a:off x="1626840" y="228600"/>
            <a:ext cx="2259360" cy="217080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" descr=""/>
          <p:cNvPicPr/>
          <p:nvPr/>
        </p:nvPicPr>
        <p:blipFill>
          <a:blip r:embed="rId1"/>
          <a:stretch/>
        </p:blipFill>
        <p:spPr>
          <a:xfrm>
            <a:off x="2442600" y="213120"/>
            <a:ext cx="5257800" cy="5234040"/>
          </a:xfrm>
          <a:prstGeom prst="rect">
            <a:avLst/>
          </a:prstGeom>
          <a:ln w="180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LibreOffice/7.0.0.3$Windows_X86_64 LibreOffice_project/8061b3e9204bef6b321a21033174034a5e2ea88e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2020-09-17T10:49:09Z</dcterms:created>
  <dc:creator/>
  <dc:description/>
  <dc:language>en-US</dc:language>
  <cp:lastModifiedBy/>
  <dcterms:modified xsi:type="dcterms:W3CDTF">2020-09-17T11:14:48Z</dcterms:modified>
  <cp:revision>2</cp:revision>
  <dc:subject/>
  <dc:title>Focus</dc:title>
</cp:coreProperties>
</file>